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Default Extension="mp4" ContentType="video/mp4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2" r:id="rId4"/>
    <p:sldId id="258" r:id="rId5"/>
    <p:sldId id="261" r:id="rId6"/>
    <p:sldId id="259" r:id="rId7"/>
    <p:sldId id="260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-374" y="-34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pPr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pPr/>
              <a:t>10/11/2022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pPr/>
              <a:t>10/11/2022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Игра «Змейка»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Автор мастер-класса: Зотова Екатерина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50387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0880"/>
          </a:xfrm>
        </p:spPr>
        <p:txBody>
          <a:bodyPr/>
          <a:lstStyle/>
          <a:p>
            <a:r>
              <a:rPr lang="ru-RU" dirty="0" smtClean="0"/>
              <a:t>Змея. Движение</a:t>
            </a:r>
            <a:endParaRPr lang="ru-RU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 rot="5400000">
            <a:off x="3942080" y="3627120"/>
            <a:ext cx="449072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 rot="5400000">
            <a:off x="5862320" y="3616960"/>
            <a:ext cx="449072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4765040" y="2905760"/>
            <a:ext cx="501904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4602480" y="4795520"/>
            <a:ext cx="501904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Группа 22"/>
          <p:cNvGrpSpPr/>
          <p:nvPr/>
        </p:nvGrpSpPr>
        <p:grpSpPr>
          <a:xfrm>
            <a:off x="6035041" y="2773680"/>
            <a:ext cx="2072639" cy="2021840"/>
            <a:chOff x="6035041" y="2773680"/>
            <a:chExt cx="2072639" cy="2021840"/>
          </a:xfrm>
        </p:grpSpPr>
        <p:sp>
          <p:nvSpPr>
            <p:cNvPr id="4" name="Прямоугольник 3"/>
            <p:cNvSpPr/>
            <p:nvPr/>
          </p:nvSpPr>
          <p:spPr>
            <a:xfrm>
              <a:off x="6197600" y="2916925"/>
              <a:ext cx="1910080" cy="187859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Овал 21"/>
            <p:cNvSpPr/>
            <p:nvPr/>
          </p:nvSpPr>
          <p:spPr>
            <a:xfrm>
              <a:off x="6035041" y="2773680"/>
              <a:ext cx="299550" cy="29464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85185E-6 L -0.00091 0.278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85185E-6 L 2.08333E-6 -0.2696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85185E-6 L 0.15508 0.0027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" y="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85185E-6 L -0.15768 0.0013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" y="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503986"/>
            <a:ext cx="3124200" cy="1857375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Мой игра </a:t>
            </a:r>
            <a:br>
              <a:rPr lang="ru-RU" b="1" dirty="0" smtClean="0"/>
            </a:br>
            <a:r>
              <a:rPr lang="ru-RU" b="1" dirty="0" smtClean="0"/>
              <a:t>для проекта</a:t>
            </a:r>
            <a:br>
              <a:rPr lang="ru-RU" b="1" dirty="0" smtClean="0"/>
            </a:br>
            <a:r>
              <a:rPr lang="ru-RU" b="1" dirty="0" err="1" smtClean="0">
                <a:solidFill>
                  <a:srgbClr val="FF0000"/>
                </a:solidFill>
              </a:rPr>
              <a:t>Яндекс.Лицей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4" name="2022-10-10 21-48-53_1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 rotWithShape="1">
          <a:blip r:embed="rId4"/>
          <a:srcRect l="-1517" t="13321" r="24732" b="14005"/>
          <a:stretch/>
        </p:blipFill>
        <p:spPr>
          <a:xfrm>
            <a:off x="2893067" y="85725"/>
            <a:ext cx="9210804" cy="6693899"/>
          </a:xfrm>
        </p:spPr>
      </p:pic>
    </p:spTree>
    <p:extLst>
      <p:ext uri="{BB962C8B-B14F-4D97-AF65-F5344CB8AC3E}">
        <p14:creationId xmlns:p14="http://schemas.microsoft.com/office/powerpoint/2010/main" xmlns="" val="347580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5574" y="670560"/>
            <a:ext cx="8596668" cy="1320800"/>
          </a:xfrm>
        </p:spPr>
        <p:txBody>
          <a:bodyPr/>
          <a:lstStyle/>
          <a:p>
            <a:r>
              <a:rPr lang="en-US" dirty="0" err="1" smtClean="0">
                <a:solidFill>
                  <a:srgbClr val="33CC33"/>
                </a:solidFill>
              </a:rPr>
              <a:t>Pygame</a:t>
            </a:r>
            <a:endParaRPr lang="ru-RU" dirty="0">
              <a:solidFill>
                <a:srgbClr val="33CC33"/>
              </a:solidFill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37935" y="2854960"/>
            <a:ext cx="3833706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136054" y="833120"/>
            <a:ext cx="4846320" cy="1287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 smtClean="0"/>
              <a:t>Он помогает </a:t>
            </a:r>
            <a:r>
              <a:rPr lang="ru-RU" dirty="0" smtClean="0"/>
              <a:t>разработчикам создавать игры, позволяя быстро и удобно добавлять графику, музыку </a:t>
            </a:r>
            <a:r>
              <a:rPr lang="ru-RU" dirty="0" smtClean="0"/>
              <a:t>в приложения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632960" y="3830320"/>
            <a:ext cx="421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33CC33"/>
                </a:solidFill>
              </a:rPr>
              <a:t>Вся магия начинается с этих строчек</a:t>
            </a:r>
            <a:endParaRPr lang="ru-RU" sz="2800" b="1" dirty="0">
              <a:solidFill>
                <a:srgbClr val="33CC3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184400" y="2412682"/>
            <a:ext cx="7048962" cy="345281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/>
            <a:r>
              <a:rPr lang="ru-RU" dirty="0" smtClean="0"/>
              <a:t>				</a:t>
            </a:r>
            <a:r>
              <a:rPr lang="en-US" dirty="0" smtClean="0"/>
              <a:t>			</a:t>
            </a:r>
            <a:r>
              <a:rPr lang="ru-RU" dirty="0" smtClean="0"/>
              <a:t>Поверхность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0050" y="422276"/>
            <a:ext cx="8596668" cy="1320800"/>
          </a:xfrm>
          <a:ln>
            <a:noFill/>
          </a:ln>
        </p:spPr>
        <p:txBody>
          <a:bodyPr/>
          <a:lstStyle/>
          <a:p>
            <a:r>
              <a:rPr lang="ru-RU" dirty="0" smtClean="0"/>
              <a:t>Игровое поле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00050" y="1457325"/>
            <a:ext cx="8873952" cy="457200"/>
          </a:xfrm>
        </p:spPr>
        <p:txBody>
          <a:bodyPr/>
          <a:lstStyle/>
          <a:p>
            <a:r>
              <a:rPr lang="ru-RU" dirty="0" smtClean="0"/>
              <a:t>Для создания игрового поля нам нужно</a:t>
            </a:r>
            <a:endParaRPr lang="ru-RU" dirty="0"/>
          </a:p>
        </p:txBody>
      </p:sp>
      <p:sp>
        <p:nvSpPr>
          <p:cNvPr id="6" name="Стрелка вниз 5"/>
          <p:cNvSpPr/>
          <p:nvPr/>
        </p:nvSpPr>
        <p:spPr>
          <a:xfrm>
            <a:off x="1981201" y="2463482"/>
            <a:ext cx="427990" cy="35623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Стрелка вправо 3"/>
          <p:cNvSpPr/>
          <p:nvPr/>
        </p:nvSpPr>
        <p:spPr>
          <a:xfrm>
            <a:off x="2072639" y="2307907"/>
            <a:ext cx="7311707" cy="352425"/>
          </a:xfrm>
          <a:prstGeom prst="rightArrow">
            <a:avLst>
              <a:gd name="adj1" fmla="val 33784"/>
              <a:gd name="adj2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892800" y="1849121"/>
            <a:ext cx="108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Ширина</a:t>
            </a:r>
          </a:p>
          <a:p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86746" y="3911600"/>
            <a:ext cx="2140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/>
            <a:r>
              <a:rPr lang="ru-RU" dirty="0" smtClean="0"/>
              <a:t>Высота</a:t>
            </a:r>
          </a:p>
        </p:txBody>
      </p:sp>
    </p:spTree>
    <p:extLst>
      <p:ext uri="{BB962C8B-B14F-4D97-AF65-F5344CB8AC3E}">
        <p14:creationId xmlns:p14="http://schemas.microsoft.com/office/powerpoint/2010/main" xmlns="" val="181130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4" grpId="0" animBg="1"/>
      <p:bldP spid="11" grpId="1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88832" y="3775511"/>
            <a:ext cx="7612135" cy="1192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Игровое поле. Код</a:t>
            </a:r>
            <a:endParaRPr lang="ru-RU" dirty="0"/>
          </a:p>
        </p:txBody>
      </p:sp>
      <p:sp>
        <p:nvSpPr>
          <p:cNvPr id="5" name="Стрелка вниз 4"/>
          <p:cNvSpPr/>
          <p:nvPr/>
        </p:nvSpPr>
        <p:spPr>
          <a:xfrm>
            <a:off x="904240" y="3119120"/>
            <a:ext cx="365760" cy="7416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Стрелка вниз 5"/>
          <p:cNvSpPr/>
          <p:nvPr/>
        </p:nvSpPr>
        <p:spPr>
          <a:xfrm rot="18816208">
            <a:off x="1679383" y="2826026"/>
            <a:ext cx="465992" cy="1168280"/>
          </a:xfrm>
          <a:prstGeom prst="downArrow">
            <a:avLst>
              <a:gd name="adj1" fmla="val 25722"/>
              <a:gd name="adj2" fmla="val 507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трелка вниз 6"/>
          <p:cNvSpPr/>
          <p:nvPr/>
        </p:nvSpPr>
        <p:spPr>
          <a:xfrm rot="17330972">
            <a:off x="2760016" y="2329013"/>
            <a:ext cx="465992" cy="2209260"/>
          </a:xfrm>
          <a:prstGeom prst="downArrow">
            <a:avLst>
              <a:gd name="adj1" fmla="val 25722"/>
              <a:gd name="adj2" fmla="val 507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660400" y="2702560"/>
            <a:ext cx="2326640" cy="46166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КОНСТАНТЫ</a:t>
            </a:r>
            <a:endParaRPr lang="ru-RU" sz="2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2000"/>
          </a:xfrm>
        </p:spPr>
        <p:txBody>
          <a:bodyPr/>
          <a:lstStyle/>
          <a:p>
            <a:r>
              <a:rPr lang="ru-RU" dirty="0" smtClean="0"/>
              <a:t>Игровой </a:t>
            </a:r>
            <a:r>
              <a:rPr lang="ru-RU" dirty="0" smtClean="0"/>
              <a:t>цикл – «Ловец событий»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1771649"/>
            <a:ext cx="8596668" cy="4269713"/>
          </a:xfrm>
        </p:spPr>
        <p:txBody>
          <a:bodyPr/>
          <a:lstStyle/>
          <a:p>
            <a:pPr>
              <a:buNone/>
            </a:pPr>
            <a:r>
              <a:rPr lang="ru-RU" dirty="0" smtClean="0"/>
              <a:t>Примеры событий:</a:t>
            </a:r>
          </a:p>
          <a:p>
            <a:r>
              <a:rPr lang="ru-RU" dirty="0" smtClean="0"/>
              <a:t>Нажатие на верхнюю панель</a:t>
            </a:r>
          </a:p>
          <a:p>
            <a:endParaRPr lang="ru-RU" dirty="0" smtClean="0"/>
          </a:p>
          <a:p>
            <a:r>
              <a:rPr lang="ru-RU" dirty="0" smtClean="0"/>
              <a:t>Нажатие на кнопки клавиатуры</a:t>
            </a:r>
          </a:p>
          <a:p>
            <a:endParaRPr lang="ru-RU" dirty="0" smtClean="0"/>
          </a:p>
          <a:p>
            <a:r>
              <a:rPr lang="ru-RU" dirty="0" smtClean="0"/>
              <a:t>Взаимодействия с мышкой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xmlns="" val="119147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Игровой цикл. Код</a:t>
            </a:r>
            <a:endParaRPr lang="ru-RU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5633" y="1560830"/>
            <a:ext cx="8648102" cy="322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39944" y="4774566"/>
            <a:ext cx="5999481" cy="627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1932035" y="5297630"/>
            <a:ext cx="6015298" cy="686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12800"/>
          </a:xfrm>
        </p:spPr>
        <p:txBody>
          <a:bodyPr/>
          <a:lstStyle/>
          <a:p>
            <a:r>
              <a:rPr lang="ru-RU" dirty="0" smtClean="0"/>
              <a:t>Змея. Начало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416214" y="386081"/>
            <a:ext cx="5499946" cy="4375122"/>
          </a:xfrm>
        </p:spPr>
        <p:txBody>
          <a:bodyPr/>
          <a:lstStyle/>
          <a:p>
            <a:pPr>
              <a:buNone/>
            </a:pPr>
            <a:r>
              <a:rPr lang="ru-RU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Параметры одного кусочка </a:t>
            </a:r>
          </a:p>
          <a:p>
            <a:r>
              <a:rPr lang="ru-RU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Координаты левого верхнего угла кусочка</a:t>
            </a:r>
            <a:endParaRPr lang="en-US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ru-RU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Голова или нет</a:t>
            </a:r>
            <a:endParaRPr lang="ru-RU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ru-RU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Цвет этой части тела </a:t>
            </a:r>
            <a:br>
              <a:rPr lang="ru-RU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ru-RU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(выделим голову тёмным цветом)</a:t>
            </a:r>
          </a:p>
          <a:p>
            <a:pPr>
              <a:lnSpc>
                <a:spcPct val="150000"/>
              </a:lnSpc>
            </a:pP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402080" y="2804160"/>
            <a:ext cx="2956560" cy="299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/>
          </a:p>
        </p:txBody>
      </p:sp>
      <p:sp>
        <p:nvSpPr>
          <p:cNvPr id="5" name="Овал 4"/>
          <p:cNvSpPr/>
          <p:nvPr/>
        </p:nvSpPr>
        <p:spPr>
          <a:xfrm>
            <a:off x="1290319" y="2712719"/>
            <a:ext cx="229635" cy="2151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335280" y="2214879"/>
            <a:ext cx="315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Координаты вот этой точки</a:t>
            </a:r>
            <a:endParaRPr lang="ru-RU" dirty="0"/>
          </a:p>
        </p:txBody>
      </p:sp>
      <p:cxnSp>
        <p:nvCxnSpPr>
          <p:cNvPr id="8" name="Скругленная соединительная линия 7"/>
          <p:cNvCxnSpPr/>
          <p:nvPr/>
        </p:nvCxnSpPr>
        <p:spPr>
          <a:xfrm>
            <a:off x="1046480" y="2560320"/>
            <a:ext cx="284480" cy="26416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367280" y="4003040"/>
            <a:ext cx="88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accent2">
                    <a:lumMod val="75000"/>
                  </a:schemeClr>
                </a:solidFill>
              </a:rPr>
              <a:t>ТЕЛО</a:t>
            </a:r>
            <a:endParaRPr lang="ru-RU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554480" y="3108960"/>
            <a:ext cx="2956560" cy="29972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ГОЛОВА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5212080" y="4145280"/>
            <a:ext cx="413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Функция</a:t>
            </a:r>
            <a:r>
              <a:rPr lang="en-US" dirty="0" smtClean="0"/>
              <a:t> draw</a:t>
            </a:r>
            <a:r>
              <a:rPr lang="ru-RU" dirty="0" smtClean="0"/>
              <a:t> – рисует эту часть змеи на полотне 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0.0206 L 0.25 -0.020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 -0.02061 L -3.33333E-6 -0.0206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1" grpId="0"/>
      <p:bldP spid="9" grpId="0" animBg="1"/>
      <p:bldP spid="9" grpId="1" animBg="1"/>
      <p:bldP spid="9" grpId="2" animBg="1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Начало. Код</a:t>
            </a:r>
            <a:endParaRPr lang="ru-RU" dirty="0"/>
          </a:p>
        </p:txBody>
      </p:sp>
      <p:sp>
        <p:nvSpPr>
          <p:cNvPr id="6" name="Содержимое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9593" y="1666240"/>
            <a:ext cx="10136187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Аспект">
  <a:themeElements>
    <a:clrScheme name="Другая 1">
      <a:dk1>
        <a:sysClr val="windowText" lastClr="000000"/>
      </a:dk1>
      <a:lt1>
        <a:srgbClr val="92D050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1000</TotalTime>
  <Words>114</Words>
  <Application>Microsoft Office PowerPoint</Application>
  <PresentationFormat>Произвольный</PresentationFormat>
  <Paragraphs>32</Paragraphs>
  <Slides>10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Аспект</vt:lpstr>
      <vt:lpstr>Игра «Змейка»</vt:lpstr>
      <vt:lpstr>Мой игра  для проекта Яндекс.Лицей</vt:lpstr>
      <vt:lpstr>Pygame</vt:lpstr>
      <vt:lpstr>Игровое поле</vt:lpstr>
      <vt:lpstr>Игровое поле. Код</vt:lpstr>
      <vt:lpstr>Игровой цикл – «Ловец событий»</vt:lpstr>
      <vt:lpstr>Игровой цикл. Код</vt:lpstr>
      <vt:lpstr>Змея. Начало</vt:lpstr>
      <vt:lpstr>Начало. Код</vt:lpstr>
      <vt:lpstr>Змея. Движение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 «Змейка»</dc:title>
  <dc:creator>user</dc:creator>
  <cp:lastModifiedBy>User</cp:lastModifiedBy>
  <cp:revision>29</cp:revision>
  <dcterms:created xsi:type="dcterms:W3CDTF">2022-10-10T17:36:47Z</dcterms:created>
  <dcterms:modified xsi:type="dcterms:W3CDTF">2022-10-11T12:39:34Z</dcterms:modified>
</cp:coreProperties>
</file>